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4" r:id="rId3"/>
    <p:sldId id="265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395"/>
    <p:restoredTop sz="94674"/>
  </p:normalViewPr>
  <p:slideViewPr>
    <p:cSldViewPr snapToGrid="0" snapToObjects="1">
      <p:cViewPr varScale="1">
        <p:scale>
          <a:sx n="67" d="100"/>
          <a:sy n="67" d="100"/>
        </p:scale>
        <p:origin x="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11:22.90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23442 7320 0,'-18'0'16,"36"0"-1,53 0 1,-36 0 0,53-17-16,-17-1 15,70 18 1,-71-18-16,19 18 0,-1 0 0,0 0 15,106 0 1,-88 0-16,123 18 16,-105 0-16,-19-18 15,1 17-15,0-17 0,0 0 0,106 18 16,-124-18-16,0 17 16,0-17-16,18 18 15,-71-18-15,1 0 16,-19 0-16</inkml:trace>
  <inkml:trace contextRef="#ctx0" brushRef="#br0" timeOffset="22067.94">26917 7426 0,'18'0'63,"17"0"-63,-17 0 15,17 0-15,35 0 16,-17 0-16,106-18 16,-71 18-16,18 0 0,18 0 15,-1 0-15,159 0 16,-123 0-16,0 0 15,-1 0-15,1 0 0,123 0 16,-140 0-16,-19 0 16,-17 0-16,-18 0 0,-17 0 15,34-17 1,-87 17-16</inkml:trace>
  <inkml:trace contextRef="#ctx0" brushRef="#br0" timeOffset="27282.09">20567 7355 0,'35'0'16,"-17"0"-1,70 0-15,-35 0 16,88 0-16,-35-17 16,88-1-1,-71 18-15,89 0 16,-106 0-16,0-17 0,-18 17 15,0 0-15,53 0 16,-105 17-16,52-17 16</inkml:trace>
  <inkml:trace contextRef="#ctx0" brushRef="#br0" timeOffset="77396.45">22931 8573 0,'0'-18'15,"-18"18"1,0 0-1,18 18-15,0-36 47,18 18-31,0 0-16,-1-18 16,1 18 15,-1 0-31,1 0 15,35 0 1,-35 0-16,35 0 16,-18 0-16,-17 0 15,17 0-15,0 18 0,36-18 16,-36 0-16,53 0 16,-53 0-16,1-18 15,52 18-15,-53 0 16,18 0-16,18 0 15,-36 0-15,0 0 16,53 0-16,-52 0 0,52 0 16,-35 0-1,35 0-15,-35 0 16,35 0 0,-35 0-16,-18 0 0,18 18 0,0-18 15,35 18 1,-35-1-16,71-17 15,-54 18-15,71-18 16,-52 0-16,-19 0 16,18 0-16,0 0 0,1 0 15,16 0-15,1 0 0,88-18 16,-88 18-16,53 18 16,-89-18-16,36 17 15,-53-17-15,35 18 16,-52-18-16,-1 0 15,36 0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4T23:15:19.8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B050"/>
    </inkml:brush>
    <inkml:brush xml:id="br4">
      <inkml:brushProperty name="width" value="0.05292" units="cm"/>
      <inkml:brushProperty name="height" value="0.05292" units="cm"/>
      <inkml:brushProperty name="color" value="#FFC000"/>
    </inkml:brush>
    <inkml:brush xml:id="br5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3316 11501 0,'0'0'0,"-18"0"0,1 0 16,-1 0-16,-17 17 0,0 18 16,17-17-16,0 17 15,18-17-15,0 35 16,18-35-16,0-1 16,-1-17-1,19-17-15,-1-19 16,-18-17-16,1 18 15,-18 0-15,0 0 0,0-1 16,-18-52-16,1 35 16,-18-35-1,17 53-15,0 17 16,18 0-16,-17 18 0,34 18 16,1 53-1,0-36 1,-1 0-16,18 53 15,-17-70-15,0 17 0,-1 1 16,19-19-16,-1 36 16</inkml:trace>
  <inkml:trace contextRef="#ctx0" brushRef="#br0" timeOffset="669.19">3528 11430 0,'-18'35'16,"36"-70"-16,-53 88 0,17-18 0,0-17 15,18 17-15,0 18 16,18-35-16,0-1 16,-1-17-16,1 0 0,35-17 15,-18 17-15,-17-36 16,-1 19-16,-17-19 15,0 19-15,0-18 16,-17 17-16,17 0 0,-36 18 16,36 18-1,0 17-15,0-17 16,18-1 0,0-17-16,35 18 15,-36-18-15,1 0 16,-1 0-16,1 0 15,-18-18 1,0 1 0,-18 17-16,18 35 31,18 0-15,0 1-16,-1-19 15,19 19 1,-19-19-16,-17 1 0,36 0 15,-19-18 1,-17 17-16,0 1 16,-17 17-1,17-17-15,-18 17 0,18-17 16,-35-1 0,17 1-16,0-18 15,18-18-15,-17 18 0,17-17 16,-18-19-16,18 19 0,0-19 15,0-34-15,18 52 16,17-35-16,-17 18 16,17 17-1,-17 1-15,-1-1 16,1 18-16</inkml:trace>
  <inkml:trace contextRef="#ctx0" brushRef="#br0" timeOffset="998.77">4128 11359 0,'-18'-17'15,"36"34"-15,-54-17 0,1 18 16,17 17-16,18 18 15,0-17-15,0 16 16,18-34-16,0 0 16,17-1-16,-17 1 15,17-18-15,0 0 0,-17 0 16,17-18-16,18-35 16,-35 18-16,-18-18 15,0 18-15,-53-36 16,17 54-16,1-1 15,0 18-15,-53 0 16,52 18-16,1-1 0</inkml:trace>
  <inkml:trace contextRef="#ctx0" brushRef="#br0" timeOffset="5128.01">3969 5468 0,'-18'0'110,"36"18"140,-18-1-204,0 1-30,17-18 15,-17 18-15,0-1 15,18 1-15,-18 0-1,18-1 1,-18 1 15,0-1 1,17-17-32,-17 18 15,0 0 1,18-1-1,-18 1 1,18-18-16,-18 18 16,0-1-1,17 1 1,-17 0 0,18-18-1,-18 17-15,18 1 0,-18-1 31,0 1-15,17-18 0,-17 18-16,0-1 31,0 1-31,18-18 16,-18 18-16,0-1 15,0 1 1,0 0-16,17-1 15,-17 1 1,0 0 0,18-1-1,-18 1 1,0-1 0,18-17-1,-18 18-15,17 0 16,-17-1-1,18-17 17,-18 18-32,0 0 31,18-18-31,-18 17 16,17-17-1,-17 18-15,0 0 31,18-18-31,-18 17 16,0 1-16,0-1 16,18 1-1,-18 0-15,0-1 16,17-17-16,-17 18 16,18 0-1,-18-1-15,0 1 16,17 0-1,-17-1-15,0 1 16,18-18 0,-18 17-1,0 1 1,18 0 15,-18-1 0,0 1-15,17-18-16,-17 18 16,0-1-1,0 1 1,18-18-16,-18 18 16,0-1-16,18 1 15,-1-18-15,-17 18 16,0-1-1,18 1 1,-18-1-16,0 1 16,18-18-16,-18 18 15,0-1-15,0 1 16,17 0 0,-17-1-1,0 1-15,18-18 0,-18 35 16,17-17-1,-17-1-15,0 1 16,18 0 0,-18-1-1,18-17 1,-18 18 0,17-18-16,-17 18 15,0-1 1,18-17-16,-18 18 15,0 0 1,18-18 0,-1 17-1,-17 1 1,18-18 0,-18 17 15,0-34 0,-18-1-15</inkml:trace>
  <inkml:trace contextRef="#ctx0" brushRef="#br0" timeOffset="12525.57">3933 5380 0,'0'-18'16,"0"1"-1,18-1 1,-18 0-16,0 36 94,18-18-79,-18 18-15,0-1 16,0 1-1,0 0 1,17-18-16,-17 35 16,0-18-1,18 19 1,-18-19-16,0 1 0,18-18 16,-18 18-16,0-1 0,17 1 15,-17 0-15,18 17 16,-18-18-16,18 19 15,-18-19-15,17 19 16,1-1 0,-18 0-16,18-17 15,-18-1-15,17 19 16,-17-19-16,18 1 0,-18 0 16,0-1-16,17 19 0,1-1 15,-18 0-15,0-17 16,18-1-16,-1 19 15,1-1-15,-18-17 16,18-1-16,-18 1 16,17 17-16,1-17 15,-18-1-15,0 19 0,18-1 16,-1-17-16,18 17 16,-35 0-16,36 0 15,-19-17-15,1 35 16,0-35-16,-1 17 15,1 0-15,0 1 16,-18-1 0,17 0-16,1-17 15,-1 35-15,1-36 16,0 19-16,-18-19 16,35 36-16,-35-35 15,18-18-15,-18 35 16,17-17-16,-17 17 15,18 0-15,-18-17 0,18 17 16,-18-17-16,17 35 16,-17-36-16,18 19 15,0-19-15,-1 19 16,1-19-16,-18 1 16,17-1-16,-17 1 0,18 0 15,0-18-15,-18 17 0,17 1 16,1-18-16,0 18 15,-18-1-15,17-17 16,-17 18-16,0 0 31,0-1-15,0 1 0,0-1-1,18-17 1,0 0-1,-36 0 17</inkml:trace>
  <inkml:trace contextRef="#ctx0" brushRef="#br0" timeOffset="13516.03">5203 10601 0,'0'-18'0,"0"1"16,-17-1 0,34 36 15,1 35-15,-18-36-16,0 19 0,18 34 15,-1-35 1,-17-17-16,18 35 15,-18-35-15,18 17 16,-18-18-16,17 1 16,-17 0-16</inkml:trace>
  <inkml:trace contextRef="#ctx0" brushRef="#br0" timeOffset="14132.19">5221 11412 0,'0'0'16,"0"-17"-16,-18 17 0,18-18 15,-17 18-15,-1-18 16,1 36-1,-1 0-15,0 17 16,18 0 0,0 1-16,0 16 15,0-34-15,18 0 0,0-1 16,-1-17-16,1 0 16,17-17-1,-17-1-15,-18-17 16,17 0-16,-17 17 15,-17-17-15,17 17 0,-36-53 16,19 36-16,-18-53 16,35 70-16,-36-35 15,36 36-15,0 34 32,18 36-17,-18-17-15,35 34 16,-35-52-16,18 17 15,-1 0-15,1-17 0,0 17 16,-1-17-16,19 0 16,-19-18-16</inkml:trace>
  <inkml:trace contextRef="#ctx0" brushRef="#br0" timeOffset="14803.74">5380 11430 0,'0'0'0,"-18"18"16,18-1-16,0 1 15,0 0-15,18 17 16,0-18-16,17 1 16,-18-18-16,19 0 15,-19-18 1,-17 1-1,0-18-15,0 17 16,-17 18-16,-1-18 0,18 1 16,-18 17-16,1 0 15,-1 17-15,18 1 16,18 17 0,-1-35-16,-17 18 15,18-18-15,0 17 16,-1-17-16,1 18 0,0-18 15,-18-18 1,17 18-16,-17-17 16,0-1-1,0 1 1,0-1-16,0 0 16,0 36-1,18 0 1,17 34-1,-17-16-15,17 17 16,-35-18-16,18 18 16,-18-18-16,0 18 15,-18-18-15,0-17 16,1 0-16,-1-18 0,1 17 16,-1-17-16,-35 0 15,35-17-15,-17 17 0,35-18 16,-18-17-16,18 17 15,0 0-15,18-34 0,0 16 16,17 19-16,-17-19 16,-1 19-16,19-1 0,-19 0 15,-17 1-15,18-1 0,-1 18 16</inkml:trace>
  <inkml:trace contextRef="#ctx0" brushRef="#br0" timeOffset="15004.92">5821 11342 0,'-18'53'16,"18"-18"-16,0 0 0,0 18 15,18 0-15,-18-18 0,17 18 16,1-17-16,-18-19 0,35 36 16</inkml:trace>
  <inkml:trace contextRef="#ctx0" brushRef="#br0" timeOffset="22107.21">4992 7514 0,'17'0'31,"-17"-17"63,0-1 0,-17 18 140,34 0-202,-17 18-17,18-18 1,-18 17-1,18-17 17,-18 18-32,17-18 31,-17 17-31,0 1 31,18-18-31,-18 18 16,18-18-1,-18 17 1,17-17 0,1 18-1,-18 0-15,18-18 16,-1 17-16,-17 1 16,18 0-16,-1-18 15,-17 17 1,18-17-1,-18 18 1,0-1 0,18 1-1,-18 0-15,17-18 16,-17 17 0,18 1-1,0-18-15,-18 18 16,17-1-1,1-17 1,-18 18 0,18 0-16,-18-1 15,17-17-15,1 0 16,-18 18-16,18-18 16,-1 18-1,1-18-15,-1 0 16,1 17-1,0-17 1,-1 0-16,-17 18 16,18-18-16,0 0 15,-1 17 1,1-17 0,0 18-1,-1-18 1,1 0-16,-1 0 15,1 0-15,0 18 16,-1-18 0,1 0-1,0 0 1,-1 0 0,-17 17-1,18-17-15,0 0 16,-18 18 124</inkml:trace>
  <inkml:trace contextRef="#ctx0" brushRef="#br0" timeOffset="23276.37">6244 10601 0,'0'-18'16,"0"36"31,0 17-32,0 1-15,18-1 0,-18 18 16,0-18-16,17 18 15,1-35-15,0-1 16,-18 1-16,17-18 16,-17 17-1,0 1-15</inkml:trace>
  <inkml:trace contextRef="#ctx0" brushRef="#br0" timeOffset="23775.38">6403 11254 0,'-18'-36'15,"1"19"-15,-1 34 16,0-17-16,-17 36 16,17-19-1,18 19-15,-17-1 0,17 35 16,0-52-16,17 17 16,1-17-16,17 17 15,-17-17-15,35-18 16,-35-18-16,17-17 15,-18 17-15,-17-17 16,0 17-16,-17 1 0,-1-36 16,-35 18-1,36-1-15,17 19 16,-18 17-16,0-36 16,18 54 15,18 17-31,0-17 15,17 35-15,-17-36 16,-1 19-16,1-19 16,17 1-16,-17-18 15,-1 0-15</inkml:trace>
  <inkml:trace contextRef="#ctx0" brushRef="#br0" timeOffset="24414.19">6632 11289 0,'-17'35'15,"-1"-17"-15,18-1 16,-18 36-16,18-17 16,18-1-1,0-17-15,17-1 16,-17-17-16,-1 0 0,18-53 15,-17 36 1,-18-19 0,0 19-16,0-1 15,-18 0-15,1 18 16,-1 0-16,18 18 16,0 17-1,0-17-15,35 35 16,-17-35-16,17-1 15,-17-17-15,0 0 16,-1 0-16,1 0 0,0 0 16,-18-17-16,0-1 15,0 0-15,0 1 16,0-1-16,17 18 31,1 53-15,-1-35-16,36 70 15,-35-35-15,17 35 16,-17-53-16,-18 18 0,0 35 16,-18-52-1,1-1-15,-1 0 0,-17 0 16,17-17-16,-17-18 16,17-18-16,1-35 15,17 18-15,0-18 0,0 0 16,17 0-16,18-52 15,-17 69-15,17-17 0,18 0 16,-35 36 0,17-18-16,-17 17 15</inkml:trace>
  <inkml:trace contextRef="#ctx0" brushRef="#br0" timeOffset="24797.49">6385 11007 0,'-17'0'15,"34"0"-15,-34 17 0,-1 36 16,18-17 0,0-19-16,0 18 0,18 1 15,-1-19-15,19 36 16,-19-53-16,1 18 16,-1-18-16</inkml:trace>
  <inkml:trace contextRef="#ctx0" brushRef="#br0" timeOffset="25138.11">7073 11148 0,'0'0'0,"18"0"16,-1 17-16,-17 1 0,18 0 16,-18 17-16,18 0 15,-18 18 1,0-18-16,0 36 16,0-53-16,0 35 15,0-36-15,17 1 16,1-1-16,17 1 15,-17-18-15,17-18 16,1 1-16,-1 17 16</inkml:trace>
  <inkml:trace contextRef="#ctx0" brushRef="#br0" timeOffset="30309.6">5750 8043 0,'-17'0'0,"34"0"63,1 18-47,0 0-1,-1-18-15,18 17 16,1 1-16,-1 0 15,-17-18-15,17 0 16,-17 0-16,-18 17 16,17-17-1,-17-17 1,-17-1 0,17 0-16</inkml:trace>
  <inkml:trace contextRef="#ctx0" brushRef="#br0" timeOffset="32718.02">5944 8149 0,'-17'-17'31,"-1"17"-15,0 0 15,36 0 32,-18 17-48,18-17 1,-1 18 0,1-18-1,-18 17 1,18-17-1,-1 0 1,1 0 0,-18 18-1,18-18-15,-1 0 16,1 0 15,-1 18 0,1-18 16,-18 17-31,18-17 0,-1 0-1,-17 18-15,18-18 16,-18 18-16,18-18 0,-1 17 15,1-17-15,0 18 16,-1-18-16,1 18 16,17-18-16,-17 0 15,-1 17 1,1-17-16,17 18 16,-17-18-16,0 17 15,-1-17-15,18 18 0,1 0 16,-1-18-16,0 17 15,-17-17-15,17 18 16,1-18-16,-19 0 16,18 18-16,1-18 15,-19 0-15,1 0 16,0 0-16,-1 17 16,1 1-1,0-18 1,-18 18-16,17-18 15,1 0-15,-1 17 16,1-17 0,-18 18-1,18-18 1,-36-18 31</inkml:trace>
  <inkml:trace contextRef="#ctx0" brushRef="#br0" timeOffset="33635.83">7355 10654 0,'0'-18'0,"0"1"16,18 34 31,-18 36-32,0-18-15,0 36 16,18-36-16,-18 1 0,17-19 15,1 18-15,-18-17 16,35-18 0,-35-18-16,18 1 0</inkml:trace>
  <inkml:trace contextRef="#ctx0" brushRef="#br0" timeOffset="34530.09">7549 11130 0,'-17'0'16,"34"-17"0,1 17-1,0 0 1,17 0 0,-17 0-16,-1 17 0,1 18 15,-18-17-15,0 0 16,-18-1-16,1 1 0,-1 17 15,-17 1 1,17-19-16,18 18 16,18-17-16,35-18 15,-18 0-15,18 0 16,-18 0-16,53 0 16,-52 0-16,-19-18 15,-17 36-15,-53 0 16,18-1-16,-88 19 15,70-19-15,0 1 16,-18 0-16,36-1 0,-18 1 16,35-18-16,1 0 0,-1-18 15,18 1-15</inkml:trace>
  <inkml:trace contextRef="#ctx0" brushRef="#br0" timeOffset="35620.62">7038 8520 0,'0'-18'0,"0"36"31,0-1-15,0 1-1,18 0-15,-1-1 16,1-17 0,17 18-16,-17-18 15,17 17-15,-17 1 16,17-18-16,-17 18 0,52-1 15,-35-17 1,54 18-16,-54-18 16,71 18-16,-71-18 15,18 0-15,-18 0 16,-17 0-16,17 17 0,-17-17 0,17 0 16,-17 0-1,-1 0-15,-34 0 172</inkml:trace>
  <inkml:trace contextRef="#ctx0" brushRef="#br0" timeOffset="36425.41">7920 8714 0,'-18'0'0,"18"17"16,-17-17-1,34 0 32,-17 18-31,18-18-16,17 0 15,-17 18-15,52-1 16,-34-17-16,-1 0 0,0 18 16,53-1-1,-52-17-15,17 0 0,35 18 16,-53-18-16,0 18 16,36-18-16,-53 17 15,34-17-15,-34 0 16,0 18-1,-1-18-15,-17-18 47,-17 18-15</inkml:trace>
  <inkml:trace contextRef="#ctx0" brushRef="#br0" timeOffset="38545.56">8749 8908 0,'-18'0'16,"18"17"0,18-17 62,0-17-78,-1 17 15,18 0 1,-17 0-16,35 0 16,-18 0-16,36 0 15,-36 0-15,53-18 16,-52 18-16,34-18 15,-52 18-15,-1 0 16,1 0-16,0-17 16,-1 17 531,-17 17-547,0 1 265,18-18-249,0 18 203,-1-1-204,1-17-15,17 36 16,18-19-1,-35 1-15,35 17 16,-18-17-16,18 17 16,-36-17-16,36 17 15,-17-17-15,-19-18 16,19 17-16,-1-17 16,-17 0-1,-1 0-15,1 0 47,-18-17-31,-18 17 15,1 0-15</inkml:trace>
  <inkml:trace contextRef="#ctx0" brushRef="#br0" timeOffset="40336.23">9260 8184 0,'-17'0'16,"34"0"15,1 0-15,0 0-16,-1 0 15,-17 18-15,0 0 0,18 17 16,-18 0-16,0 36 16,0-36-1,0 0-15,0 1 0,18-19 16,-18 19-16,0-1 16,0-17-16,-18-1 15,18 1-15,-18-18 16</inkml:trace>
  <inkml:trace contextRef="#ctx0" brushRef="#br0" timeOffset="40559.09">9225 8555 0,'0'0'15,"0"18"1,18-18-1,-1 17-15,1-17 0,17 0 16,-17 0 0,0 0-16,-1 0 0,19-17 15,-1-1 1,-18 0-16</inkml:trace>
  <inkml:trace contextRef="#ctx0" brushRef="#br0" timeOffset="41247.57">8802 8925 0,'-18'0'0,"36"0"32,-1 0-17,1 0-15,17 0 16,-17 0-16,17 0 16,-17 0-16,35 0 15,-18 0-15,0-17 0,36-1 16,-36 0-16,1-17 15,34 0 1,-35 17-16,1-17 16,-19 35-16,-17-18 15,0 36 17,-17-18-17</inkml:trace>
  <inkml:trace contextRef="#ctx0" brushRef="#br0" timeOffset="41811.03">9384 8784 0,'18'18'47,"-1"-1"-32,1-17 1,-18 18-16,17-18 0,-17 18 16,18-18-16</inkml:trace>
  <inkml:trace contextRef="#ctx0" brushRef="#br0" timeOffset="42583.2">9384 8819 0,'0'-17'0,"0"-1"16,0 36 15,35 17-15,-17-17-16,17 17 15,-17-17-15,17-1 16,-17-17-16,-1 18 0,19 0 16,-19-18-1,-17 17 1</inkml:trace>
  <inkml:trace contextRef="#ctx0" brushRef="#br0" timeOffset="43227.92">8678 9243 0,'0'17'16,"-17"36"0,17-17-16,0 34 15,-18-17 1,18 53-16,0-71 16,0 0-16,0 1 0,0-19 15,0-34 16,0-1-31</inkml:trace>
  <inkml:trace contextRef="#ctx0" brushRef="#br0" timeOffset="43477.97">8431 9525 0,'0'0'0,"0"-18"15,0 1-15,18-1 0,17-35 16,-17 18-16,35-18 16,-18 18-16,-17 17 15,17-17 1,-17 35-16,-18-18 0,17 18 16,-17 35-1,0-17-15,18 0 0,0 35 16,-18-18-1,17-17-15,1 17 0</inkml:trace>
  <inkml:trace contextRef="#ctx0" brushRef="#br0" timeOffset="44542.26">9454 8890 0,'0'-18'0,"-17"18"15,17-17 1,-18 17-1,18-18-15,0 0 16,-17 1-16,17-1 16,-18 18-1,36 18 32,-1-1-31,-17 1-16,35 17 15,-17-17-15,0 0 0,-1-1 16,36 19 0,-17-1-16,-1-18 0,-18 1 15,54 35-15,-36-35 16,18 52-16,-35-52 16,35 35-16,-18-36 15,-17 1-15,-1-18 0,19 18 16,-19-18-1,1 0-15,-18-18 16,0 0 31</inkml:trace>
  <inkml:trace contextRef="#ctx0" brushRef="#br0" timeOffset="45357.9">10089 9296 0,'-17'0'0,"-1"0"31,18 17-31,18 1 31,17 17-15,0-35-16,36 53 15,-36-35-15,36 35 16,-36-36-16,53 36 16,-52-35-16,16 17 15,-16-17-15,-1-1 0,18 1 16,-35-18-16,17 0 16,-53 0 15,1 0-16,17-18 1</inkml:trace>
  <inkml:trace contextRef="#ctx0" brushRef="#br0" timeOffset="45735.33">10619 9490 0,'0'-18'15,"17"18"1,36 35 0,-18-35-1,-17 18-15,35 0 16,-35-1-16,-1 1 15,1 0-15,0-1 0,17 18 16,-35-17-16,0 0 16,0-1-16,0 1 15,-35 0-15,17-18 16,18 17-16,-18-17 0,1 0 16,-1 18-1,18 0 1</inkml:trace>
  <inkml:trace contextRef="#ctx0" brushRef="#br0" timeOffset="46648.22">10548 9596 0,'0'0'15,"-18"-18"-15,1 0 16,17 1-16,-18-1 16,18 0-1,0 1-15,-17 17 0,17-18 16,-18 18-16,0 0 16,1 18-1,34-18 16,1 0-15,0 17-16,34-17 16,1 18-16,-35 0 15,0-1-15,17 1 0,0 0 16,36 34-16,-54-34 16,54 0-1,-36-1-15,-17 1 16,17-18-16,-17 18 0,-1-18 15,1 17-15,0-17 0,-1 0 16,-17 18-16,0-36 125,0 1-94</inkml:trace>
  <inkml:trace contextRef="#ctx0" brushRef="#br0" timeOffset="47064.6">10901 9684 0,'17'0'31,"-17"17"-31,36 1 15,-1-18-15,18 18 16,-18-1-16,1-17 16,-19 18-16,36 0 15,-35-18-15,-1 0 16,-17 17 0,-17-17-1</inkml:trace>
  <inkml:trace contextRef="#ctx0" brushRef="#br0" timeOffset="47883.71">8361 10601 0,'0'18'31,"0"52"-15,0-17-16,0-18 0,0 54 15,17-37-15,-17-34 16,18 17-16,35-17 16</inkml:trace>
  <inkml:trace contextRef="#ctx0" brushRef="#br0" timeOffset="48361.9">9331 10566 0,'0'17'0,"-18"36"16,18-35-16,0 17 0,0-17 16,18 35-16,0-36 15,-18 19-15,17-19 16,-17 36-16,18-35 15,0 17-15,-18-17 16</inkml:trace>
  <inkml:trace contextRef="#ctx0" brushRef="#br0" timeOffset="48811.66">10178 10566 0,'0'0'0,"0"35"0,0-17 16,0-1-16,0 19 0,17 52 16,-17-53-16,18 53 15,0-53-15,-1 36 16,1-53-16,17 17 16,-17-35-1</inkml:trace>
  <inkml:trace contextRef="#ctx0" brushRef="#br0" timeOffset="49365.3">11113 10548 0,'17'0'31,"-17"35"-15,18 1-16,-18-1 0,0 0 16,0 53-1,0-52-15,0-19 0,17 36 16,1-35-16,0-1 15,-18 1 1</inkml:trace>
  <inkml:trace contextRef="#ctx0" brushRef="#br0" timeOffset="101920.68">22260 5433 0,'0'17'78,"0"1"-15,18-18-63,-18 18 15,18-1 1,-18 1 0,17-18-1,-17 18-15,18-18 16,-18 17-16,17-17 16,-17 18-1,18-18 1,-18 18-16,18-1 15,-1 1 17,1-18-17,-18 17 17,18 1-1,-18 0-16,17-18 1,-17 17-16,18 1 16,-18 0-16,18-18 15,-18 17 1,17 1-16,-17 0 16,18-18-16,-18 17 0,18 1 15,-1-1-15,1 19 16,-18-19-16,35 1 15,-35 0-15,35 17 16,-17-17 0,0-1-1,17 19-15,-17-19 0,-1 18 16,1-17 0,-1 0-16,1-1 0,0 1 15,17 0-15,-17-1 16,17 19-16,-17-19 15,17 18-15,-18-35 16,19 36 0,-19-19-16,19 19 15,-19-19-15,1 1 16,35 35-16,-18 0 16,-17-18-1,17 0 1,0 1-1,1-19-15,-19 1 0,19 17 16,-19-35-16,1 35 16,-1-17-16,1 0 0,17-1 15,-17 1 1,17 0-16,-35-1 16,18-17-16,17 36 15,-17-36-15,-1 17 0,1 1 16,17-1-1,1 19 1,-19-36-16,19 35 16,-19-35-16,19 35 15,-19-17-15,18 0 16,-17-18-16,17 17 16,-17 1-16,0-18 0,35 17 15,-18 1-15,18 0 16,-36-1-16,36 1 15,-17 0-15,16-1 16,-16 1-16,17 0 16,-36-18-16,54 35 15,-18-17 1,-36-18-16,54 17 16,-53 1-16,35-1 15,-18 1-15,-18-18 16,19 18-16,-19-1 0,54 1 15,-53-18 1,34 35-16,-16-35 16,17 18-16,-36 0 15,36-1-15,-17 1 16,-1 17-16,0-35 16,18 18-1,-18-1-15,-17-17 0,52 18 16,-34 0-16,17-18 15,-18 17-15,35 1 16,-34-18-16,34 18 16,-34-1-16,34 1 15,-35-1 1,36-17-16,-36 18 16,53-18-16,-52 18 15,34-18-15,-34 17 16,34 1-1,-35-18-15,1 0 0,-1 18 16,36-1-16,-36-17 16,0 18-16,36-18 15,-36 18-15,35-1 16,-52-17-16,53 18 16,-36-18-16,18 18 15,-18-18-15,18 0 16,-18 0-16,18 17 15,-35-17-15,35 18 16,-36-18-16,36 0 16,-17 0-16,-19 0 15,19 0-15,16 0 16,-34 0-16,35 17 16,-35-17-16,35 0 15,-36 0-15,18 0 16,-17 0-16,17 18 15,-17-18 1,17 0-16,-17 0 16,35 0-16,-35 0 15,-1 0-15,1 0 16,-1 0-16,1 0 0,17 0 16,-17 0-16,17 18 15,1-18 1,-1 17-16,-18-17 15,19 0-15,-19 0 0,19 0 16,-19 0-16,36 0 16,-18 0-16,18 0 15,-17 0-15,-1 0 16,18 0-16,-18 18 16,36-18-16,-36 18 15,0-18-15,1 0 0,16 17 16,37-17-1,-54 0-15,53 18 16,-35-18-16,35 18 16,-52-18-16,52 35 15,-53-35-15,53 17 16,-53 1-16,54 0 16,-36-1-16,17 1 15,-17-18-15,18 18 16,-18-18-16,17 17 15,-52-17-15,52 18 16,-34-18-16,16 18 16,-16-18-16,-1 0 15,0 0-15,-17 0 16,35 0-16,-36 0 16,19 17-1,-19-17-15,1 0 16,0 0-16,-1 0 0,1 0 15,0 0 1,-1 0-16,1 0 16,-36 0 31</inkml:trace>
  <inkml:trace contextRef="#ctx0" brushRef="#br0" timeOffset="107276.53">30092 8343 0,'0'0'0,"-18"0"16,36 0 31,-18-17-32,18 17-15,-18 17 32,17 1-17,1-18-15,17 17 16,-17-17-16,17 18 15,36-18-15,-36 0 16,18 0 0,-36 0-16,1 0 15,0 0-15</inkml:trace>
  <inkml:trace contextRef="#ctx0" brushRef="#br1" timeOffset="129777.4">22313 5503 0,'-17'0'0,"34"0"47,-17 18 250,18-18-282,-18 18 16,17-18-15,-17 17 0,0 1 15,18-18-15,-18 18-1,0-1 1,0 1-1,0-1 1,0 1 15,18-18 1,-18 18-17,0-1 1,17-17-1,-17 18-15,0 0 16,0-1 0,18 1-1,-18 0 1,18-1 0,-18 1-16,17-1 15,-17 1 1,18 0-16,-18-1 0,0 1 15,18 0 1,-18-1 0,0 1-1,17-18 1,-17 18-16,0-1 16,0 1-1,18-18-15,-18 18 16,18-1-16,-18 1 15,0-1 1,17-17-16,-17 18 16,18 0-16,-18-1 15,0 1 1,17-18 0,-17 18-16,0-1 15,18-17-15,-18 18 16,18 0-1,-18-1-15,17 1 16,-17-1-16,18 19 16,0-19-1,-1 19 1,1-19-16,0 1 0,-18 0 16,35-1-1,-35 1-15,35-1 16,-35 1-16,18 0 15,-1-18-15,1 35 16,0-17-16,-1-1 0,-17 1 16,36 0-1,-19 17 1,1-17-16,-1-1 0,1 1 16,0-1-16,-18 1 0,17-18 15,1 18-15,0 17 16,-1-17-16,-17-1 0,36 1 15,-19 0 1,19 17-16,-19-18 16,1 1-16,17 17 15,0 1-15,-17-19 16,17 1-16,-17-18 0,0 18 16,34 17-1,-34-18-15,35 19 16,-18-19-16,18 19 15,-35-19-15,17 1 16,0 0-16,-17-1 0,53 19 16,-36-19-16,18 18 15,-18-17-15,36 17 16,-36-17-16,53 17 16,-53-17-16,36 35 15,-36-36-15,0 1 16,36 17-1,-36-17-15,1 17 0,-1-17 16,35 17-16,-34-17 16,52 35-16,-53-36 15,53 19-15,-52-19 16,52 36 0,-53-35-16,53 17 15,-52-17-15,52 17 16,-53-17-16,71-1 15,-71 1-15,18 0 16,-18-1-16,18 1 0,35 0 16,-52-1-16,52 18 15,-53-17-15,53 17 16,-52-17-16,52 17 16,-53-17-16,53 0 15,-52-1-15,52 18 16,-53-17-1,0 0-15,1-1 0,52 19 16,-53-19-16,18 1 16,35 17-16,-35-17 15,35 0 1,-35-1-16,35 1 0,-52-1 16,52 19-1,-53-19-15,1 1 0,16-18 16,-16 18-16,34 17 15,-34-17-15,34-1 16,-17 1-16,18 17 16,-36-35-16,0 18 15,0-1-15,-17-17 0,17 18 16,-17 0-16,0-1 0,35 1 16,-36 0-16,54-1 15,-54 1-15,54-1 16,-36 1-16,18 0 15,-18-18 1,36 17-16,-36-17 16,36 18-16,-36 0 15,0-18-15,1 0 0,-1 17 16,18 1 0,-18-18-16,18 18 15,-18-18-15,18 17 16,0 1-16,-35-18 15,-1 18-15,36-18 16,-35 17-16,17 1 16,0-18-16,-17 0 15,35 17-15,-35-17 16,17 0-16,18 18 16,-35-18-16,17 0 0,-18 18 15,19-18-15,17 0 16,-18 0-16,0 17 15,0-17-15,1 0 0,34 0 16,-34 0-16,-1 0 16,0 0-16,0 0 0,54 0 15,-36 0 1,-18 18-16,18-18 16,0 0-16,0 0 0,52 0 15,-52 0-15,18 18 16,-18-18-16,35 0 15,-53 0-15,1 17 16,16-17-16,-16 0 0,34 18 16,-52-18-16,0 0 15</inkml:trace>
  <inkml:trace contextRef="#ctx0" brushRef="#br2" timeOffset="139870.28">22348 5609 0,'-17'0'0,"17"-17"62,0 34 63,17 1-109,1-1-16,-18 1 16,18 0-1,-1-1-15,1 19 16,-18-19-16,0 1 0,18 0 15,-18-1 1,17 1-16,-17 17 16,0-17-16,18 17 15,-18-17-15,0-1 16,18 1-16,-18 17 16,0-17-16,17 0 15,-17-1-15,0 18 16,18-17-16,-18 0 15,0-1-15,0 1 16,18 0 0,-18-1-16,0 1 0,0 0 15,17 17-15,1-18 16,-18 1-16,0 0 0,17-1 16,-17 1-16,18 17 15,0-17 1,-18 17-1,0-17-15,17-18 0,1 35 16,-18-17 0,18-1-16,-1 19 15,-17-19-15,18 1 16,-18 0 0,18-1-16,-18 19 15,17-19-15,-17 18 16,18-35-16,-18 36 15,17-19-15,1 1 16,-18 0-16,18-1 16,-1 1-16,1 17 15,-18-17-15,18-1 16,-1 1-16,1 17 16,0-35-16,-18 18 15,35 0 1,-18-1-16,19 1 15,-36 0-15,35-1 16,-17 1-16,-1-1 16,1 1-16,0-18 15,35 35 1,-36-35-16,18 36 16,1-36-16,-19 17 15,1-17-15,0 18 0,17-18 16,-17 18-16,17-1 0,-18-17 15,19 18-15,-19-18 0,54 18 16,-53-1-16,34 1 16,-16-18-16,17 17 15,-18 1-15,18 0 16,-18-1-16,36-17 16,-54 18-16,54 0 15,-36-18-15,36 17 16,-36-17-1,36 18-15,-54-18 16,18 18-16,36-18 16,-36 17-16,36 1 15,-53-18-15,17 0 16,0 0-16,18 17 16,-18-17-16,18 18 15,-35-18-15,17 18 0,18-18 16,-35 17-16,35-17 15,-18 0 1,-18 0-16,19 18 0,-19-18 16,19 0-16,17 0 15,-36 0-15,19 0 0,-19 18 16,36-18-16,-35 0 16,17 17-1,0-17-15,-17 0 0,52 0 16,-34 0-16,-1 0 15,0 0-15,36 0 16,-18 0-16,0 0 16,-18 0-16,0 0 0,36 0 15,-36 0 1,18 18-16,-18-18 16,1 0-16,-1 0 15,0 0-15,0 0 0,36 0 16,-53 0-16,34 0 15,-16 18-15,17-18 16,-36 0-16,19 17 16,-19-17-16,1 18 0,52-18 15,-52 0-15,17 17 16,1-17-16,-1 0 16,0 18-16,18-18 15,-35 0-15,35 0 16,-36 0-16,1 0 15,17 18-15,-17-18 16,17 0-16,-17 0 16,17 0-1,-17 0-15,-1 0 0,1 0 0,17 0 16,-17 0 0,0 0-16,-1 0 15,-17 17 1,18-17-16,-1 0 15,1 0 17,0 0-17,-1-17-15,1 17 16,0 0 0,-1-18-1,1 18 1,0 0-16,-1 0 15,1-18 1,-1 18-16,19 0 16,-19 0-1,36-17-15,-17 17 16,34-18 0,-52 18-16,35 0 15,-18 0-15,-17 0 16,17 0-16,0 18 0,18-18 15,-18 0-15,36 0 16,-36 0-16,36 0 16,-36 0-16,36 0 15,-36 0-15,35 17 16,-34-17-16,17 18 16,17-18-1,-35 0-15,18 18 0,-17-18 16,17 0-16,-18 0 0,53 0 15,-35 17-15,35-17 16,-53 0 0,18 0-16,18 18 15,-18-18-15,35 18 16,-53-18-16,53 0 16,-35 0-16,36 0 15,-54 17-15,0-17 16,0 0-16,1 0 0,52 0 15,-53 0-15,36 0 16,-36 0-16,36 18 16,-36-18-16,35 0 15,-34 0-15,17 18 16,-18-18-16,18 0 16,-18 17-1,0 1-15,-17-18 16,35 18-16,-35-18 15,17 0-15,-18 0 16,19 17-16,-19-17 16,19 18-1,-19-1-15,1-17 0,0 0 16,-1 0-16,18 18 16,-17-18-16,17 0 0,1 0 15,-19 0-15,1 0 0,17 0 16,-17 0-1,-18-18-15,17 18 0,-17-17 16</inkml:trace>
  <inkml:trace contextRef="#ctx0" brushRef="#br3" timeOffset="148501.81">22331 5450 0,'17'0'62,"1"0"-30,0 0 46,-1-17-63,1 17 17,0 0-17,-1-18 1,1 18-16,17-17 15,-17-1-15,17 0 16,-17 1-16,17-19 16,-17 19-16,-1 17 15,19-18-15,-19 0 16,19 18 0,-19-17-16,18-1 0,-17 18 0,17-18 15,36-17 1,-36 18-16,0-1 15,1 0-15,-19 1 0,19-1 0,-1 0 16,0 1-16,18-1 16,-18 0-16,1 1 0,17-1 15,-18 1 1,0-1-16,-17 18 0,-1-18 16,19 1-16,-1-1 15,-17 18-15,-1-18 16,1 18-16,0-17 0,17 17 0,18-18 15,-18 0 1,36-17-16,-1 0 16,-35 35-16,1-18 15,-1 1-15,0-1 0,53 0 16,-52 1-16,52-1 16,-35 0-1,35-17-15,-35 17 16,0 1-16,0 17 0,53-35 15,-53 35-15,-1-18 16,37 0 0,-19 18-16,36-17 15,-35 17-15,-18-18 0,-1 18 16,19-18-16,-18 18 0,17-17 16,-17 17-16,71-18 15,-71 18-15,0 0 0,53-18 16,-54 18-1,1 0-15,0 0 0,0 0 16,0 0-16,-18 0 0,18 0 16,0 18-16,0-18 0,0 0 15,53 18-15,-53-18 16,0 0-16,0 17 16,17-17-16,-17 0 0,53 0 15,-53 0-15,0 18 16,53-18-16,-53 0 15,-1 0-15,-16 0 16,17 0-16,-18 0 0,18 18 16,-18-18-16,0 0 0,36 0 15,-36 17-15,0-17 16,36 18-16,-36-18 16,1 0-16,-19 0 0,54 18 15,-36-18-15,18 17 16,-18-17-1,1 0-15,34 18 16,-35-18-16,54 0 16,-37 0-16,-16 0 0,70 17 15,-53-17-15,-1 0 16,72 0 0,-71 0-16,17 18 0,71-18 15,-70 0-15,0 18 16,17-18-16,0 0 0,71 17 15,-71-17-15,0 0 16,89 0-16,-89 0 16,70 0-1,-52 0-15,71 0 16,-71 0-16,88 0 16,-71 0-16,-17 0 15,0-17-15,70 17 16,-105 0-16,-1 0 0,36 0 15,-71 17-15,1-17 16,-19 18-16</inkml:trace>
  <inkml:trace contextRef="#ctx0" brushRef="#br4" timeOffset="156726.8">22578 5503 0,'0'18'141,"17"0"-126,-17-1 1,18-17-16,0 18 15,-1-18-15,19 18 16,-19-18-16,19 35 16,-1-35-1,-18 17-15,1 19 16,17-19-16,1 1 0,-1 17 16,0-17-16,0 17 0,1-17 15,17 17-15,-18-17 0,18-1 0,53 36 16,-53-35-16,0 17 15,17-17-15,54 35 16,-54-18-16,71 18 16,-70-35-16,88 52 15,-71-52-15,70 52 16,-69-52-16,87 53 16,-88-36-16,106 35 15,-88-52 1,88 53-16,-88-54 15,123 54-15,-123-54 16,123 54 0,-123-36-16,0 1 15,18-1-15,-19 0 0,107 53 16,-106-52-16,123 34 16,-123-35-16,18-17 0,122 35 15,-122-35-15,105 35 16,-105-36-1,-18 18-15,140 18 16,-140-35-16,18 17 0,-1-17 16,142 35-16,-18-18 15,-124-35-15,-17 18 16,18-1-16,70 19 16,-106-36-16,0 17 15,53 1-15,-88 0 16,18-18-16,-36 0 15,-18 0-15</inkml:trace>
  <inkml:trace contextRef="#ctx0" brushRef="#br4" timeOffset="157239.22">22948 5891 0,'0'0'16,"-35"0"-16,17 18 15,-17-18-15,17 0 16,1 0-16,17-18 15,0 1 1</inkml:trace>
  <inkml:trace contextRef="#ctx0" brushRef="#br4" timeOffset="158846.96">22507 5592 0,'18'0'47,"-18"17"-31,18-17-1,-1 18-15,1 17 16,-1-17-16,1-18 16,0 17-16,17 19 15,-17-19-15,-1 19 0,19-19 16,-1 18 0,-18-17-16,19 0 0,-19 17 15,19-17-15,-19-1 0,19 1 16,-1 0-16,35 35 15,-34-36-15,-1 1 0,36 35 16,-19-36 0,-16 1-16,-1 17 0,0-17 15,18 0-15,18 17 16,-18-18-16,-18 19 0,18-19 16,-18 1-16,53 17 15,-35-17-15,-17 0 16,16-1-16,37 36 15,-54-35-15,18-1 0,-18 19 16,36-1-16,-18 0 16,-18-17-16,0 17 0,36 18 15,-18-35-15,35 35 16,-53-36 0,53 36-16,-52-18 15,52 36-15,-53-53 16,36 52-16,-36-35 15,35 36 1,-34-36-16,52 18 16,-53-17-16,36 16 15,-36-34-15,36 53 16,-36-54-16,18 54 16,-18-36-16,18 36 15,-18-36-15,0 0 16,1 0-16,-19-17 0,19 17 15,34 18-15,-52-35 16,17 17-16,53 36 16,-52-18-1,-1-18-15,0 18 16,0-18-16,-17 0 16,17 18-16,1-35 15,-19 17-15,36 18 16,-18-35-16,-17 17 15,17-17-15,-17-1 0,0 19 16,-1-19-16,36 36 16,-35-17-16,17 16 15,0-34-15,1 35 16,-19-35-16,36 17 16,-35-17-16,35 34 15,-36-34-15,19 17 16,-1-17-16,0 35 15,-17-35-15,35 34 16,-36-34-16,36 35 16,-35-35-16,17-1 15,18 19 1,0-1-16,-35-35 16,-1 18-16,19-1 0,-19 1 15,36 17-15,-17-17 16,16-1-16,-34 1 15,35 17 1,-18-17-16,1-18 16,-1 18-16,-18-18 0,54 17 15,-36 1-15,-17-1 0,17-17 16,36 36 0,-36-19-16,-17 1 0,17-18 15,0 18-15,53 17 16,-52-35-16,-1 18 0,0-1 15,1-17-15,52 35 16,-53-35-16,18 18 0,-18 0 16,18-1-16,35 1 15,-35 0-15,-17-1 16,69 19-16,-69-19 16,17 1-16,-1 0 0,72 17 15,-53-35-15,70 35 16,-71-35-1,89 35-15,-89-17 16,89 17-16,-71-17 16,54 17-1,-54-17-15,-18-1 0,71 1 16,-70-18-16,0 18 16,-19-18-16,1 0 0,36 0 15,-72 0-15,18 0 16,-35-18-1,0 0-15</inkml:trace>
  <inkml:trace contextRef="#ctx0" brushRef="#br4" timeOffset="159779.5">22878 5697 0,'17'0'0,"1"0"15,17 0-15,-17 0 16,17 0-16,18-17 15,0 17-15,-18 0 0,18 17 16,53 1 0,35 0-16,-70-18 15,17 17-15,71 1 16,-54 0-16,-16-18 0,-1 17 16,18 1-16,-18-1 0,18 1 15,105 35-15,-105-35 16,106 35-1,-89-18-15,89 18 16,-106-18-16,123 18 16,-105-18-16,105 36 15,-106-36-15,107 53 16,-124-52-16,140 16 16,-122-16-16,-1-1 15,124 18-15,-123-35 16,105 35-16,-105-36 15,-19 18-15,125 1 16,-124-1-16,-1-17 0,1-1 16,88 19-1,-88-19-15,106 1 16,-124-1-16,18 1 0,70 0 16,-88-1-16,-17-17 15,17 18-15,-17-18 0,-1 18 16,54-18-1,-54 0-15,54 0 16,-89 0-16,53-18 16,-53 18-16,1-18 15,-19 1-15,1-1 16</inkml:trace>
  <inkml:trace contextRef="#ctx0" brushRef="#br4" timeOffset="160441.48">23107 5644 0</inkml:trace>
  <inkml:trace contextRef="#ctx0" brushRef="#br4" timeOffset="161325.19">23107 5644 0,'18'0'31,"-1"-17"-15,19-1-1,-19 1 1,18-1-16,-17 18 0,35-35 16,-18 17-16,-17 0 15,35 1-15,-18-1 16,0 0-16,-17 18 15,17-17-15,1-1 0,16 1 16,-16 17-16,-1-18 16,0 0-16,1 18 0,34-17 15,-35-1-15,71 18 32,-70 0-32,-19 0 0,54-18 15,-36 18-15,36 0 16,-19 0-16,1 0 15,0-17-15,0 17 16,0-18-16,0 18 0,71-18 16,-54 18-16,54-17 15,-72 17-15,19-18 16,-18 18-16,0 0 0,0 0 16,0 0-16,17 18 0,36-18 15,-35 0-15,-18 0 16,17 17-16,1-17 0,52 0 15,-52 18 1,70 0-16,-71-18 0,1 17 16,-18 1-16,17 0 15,-17-1-15,53 19 16,-53-19-16,-18 1 0,18 17 16,0-17-16,106 35 15,-53-18 1,0 18-1,-1 0 1,-69-36-16,105 72 16,-106-72-16,53 36 15,-35-35-15,35 17 16,-52-17-16,52 17 16,-53-17-16,36 17 15,-18-17-15,17 17 16,-35-18-16,18 1 15,18 17 1,17 1-16,-35-19 16,53 1-16,-36-18 15,-17 0-15,88 0 16,-70 0-16,-18 0 0,106 0 16,-89 0-1,1-18-15,17 18 0,-17 0 16,17-17-16,70-1 15,-69 0-15,87-17 16,-105 35-16,-1-18 0,54 18 16,-89 0-1,0 0-15,36 0 16,-54 0-16,19 0 16,-36 18-16,17-18 0</inkml:trace>
  <inkml:trace contextRef="#ctx0" brushRef="#br4" timeOffset="164924.16">22631 5768 0,'17'0'31,"-17"18"-31,18-18 16,-18 17-1,18 1-15,-18-1 16,0 1-1,0 0-15,17-1 16,-17 19-16,0-19 16,18 19-16,-18-1 15,18 18 1,-18-18-16,17 36 16,-17-18-16,18 17 15,-18-17-15,17 35 16,-17-35-16,18-18 15,-18 18-15,18 0 0,-1 53 16,1-53-16,17 53 16,-17-53-16,17 53 15,-17-54-15,35 37 16,-36-36-16,1-18 16,0 18-16,-1-18 15,36 53-15,-17-52 16,16 52-16,-34-53 15,35 53-15,-18-35 16,18 18 0,0 35-16,-18-71 0,-17 18 15,35 35 1,-18-53-16,-17 0 0,52 54 16,-52-54-16,35 35 15,-18-17-15,-17-17 16,52 34-1,-52-34-15,53 16 16,-54-16-16,19-19 0,-19 19 16,36 17-16,-35-18 15,17-18-15,-17 1 16,17 0-16,-17 17 0,17-17 0,0-18 16,-17 17-16,17 1 15,18 17-15,-18-17 16,18 17-16,-18-17 15,36-1 1,-36 1-16,1-18 0,-1 18 0,18-1 16,17 1-1,-34-18-15,52 18 16,-53-1-16,0-17 0,18 18 16,0-18-16,35 0 15,-52 18-15,69-18 16,-69 0-16,70 17 15,-71-17-15,53 18 16,-35-18-16,-18 17 16,18-17-16,35 18 15,-52-18-15,69 18 16,-69-18-16,17 0 0,-18 0 16,53 0-1,-35 0-15,-18 0 0,71 0 16,-71 17-16,18-17 15,-17 0-15,69 0 16,-52 0-16,0 0 16,0 0-16,18 0 0,-18 0 15,17 0-15,54 0 16,-54 0-16,54 0 16,-54 18-16,54-18 15,-54 18-15,54-18 16,-54 0-16,89 17 15,-71-17-15,71 0 16,-71 0-16,71 18 16,-71-18-16,-17 18 15,17-18-15,88 35 16,-87-35-16,105 17 16,-106 1-16,123-18 15,-122 0-15,16 18 16,-16-18-16,122 17 15,-17 1 1,-105-18-16,87 0 0,-88 0 16,-17 18-16,-18-18 15,17 0-15,-35 17 16,1-17-16,-1 18 0,-17 0 16</inkml:trace>
  <inkml:trace contextRef="#ctx0" brushRef="#br5" timeOffset="181056.39">22543 5627 0,'-18'0'0,"0"0"16,18 17 47,18 1-48,0 0-15,-1 17 16,1-17-16,-1 17 15,1-17-15,0-1 16,-1 1-16,19 35 16,-19-36-16,1 1 0,17 0 15,-17-18-15,-1 17 0,1-17 16,17 18-16,-17 0 16,35-18-1,-35 17-15,34 1 16,-34-18-16,0 18 0,17-18 15,0 17 1,1-17-16,-1 18 16,-17-18-16,17 17 0,-18 1 15,1 0-15,0-18 16,-1 17-16,1 1 0,17 0 16,-17-1-16,35 1 15,-36-18-15,36 35 16,-17-35-1,-1 35-15,0-17 16,0 0-16,1-1 16,-19 1-16,19 0 0,-1-1 15,0 1-15,18 17 16,-35-35-16,17 18 16,18 17-1,-35-35-15,35 35 16,-18-35-16,18 36 15,-18-19-15,18 1 16,-18 0-16,18-1 16,-18 1-16,18 0 15,-35-1-15,17-17 16,1 18-16,-1-1 16,-18 1-16,19 0 15,-19-1-15,19 1 0,-19 0 16,36-1-1,-35-17-15,17 18 0,-17 0 16,-1-18-16,19 35 16,-1-18-16,-17 1 15,-1 17-15,1-35 16,17 36 0,-17-36-16,-1 17 0,1 1 15,0-18-15,17 18 16,-35-1-16,35 18 15,-17-17-15,0 17 16,-1-35-16,1 18 0,-1 17 16,1-17-1,-18 0-15,18-1 0,-1 1 16,1 0-16,0-1 16,-18 1-16,17-18 0,1 35 15,0-35-15,-1 35 16,1-17-1,-1 0 1,1-1-16,-18 1 0,18 0 16,-1-1-16,1 1 15,0-1-15,-18 1 16,17 0-16,1-1 16,0 19-1,-1-19-15,1 1 16,-1 0-16,1 17 15,0-18-15,-18 1 16,17 0-16,1-18 0,0 35 16,-1-17-16,1 17 15,0-35-15,17 35 16,-35-17-16,18 0 16,-1-1-16,1 1 0,-1-1 15,1 19 1,0-19-16,-1 1 0,19 17 15,-19-17-15,1 0 16,0-1-16,17 18 16,-18-17-16,1 0 0,0 17 15,-1-35-15,1 35 16,0-17-16,17 17 16,-17-17-16,17 17 15,-18-17-15,19 17 16,-19-17-16,19 17 15,-19-17-15,19 17 16,-19-17-16,19 17 16,-19-35-16,18 35 15,-17-17-15,0 17 16,-1-17-16,-17-1 16,18 1-16,0 0 15,-18-1-15,17 1 0,1-1 16,0 19-16,-1-19 15,1-17-15,-18 18 0,35 17 16,-35-17-16,18 0 16,17 17-16,-35-18 15,35 19 1,-17-19-16,0 1 16,-1 0-16,1-1 15,-1-17-15,1 18 16,0 0-16,-1-18 0,19 35 15,-19-35-15,19 35 16,-19-17-16,19-1 16,-19 1-16,18 0 15,-17-1-15,0 1 16,-1 0-16,1-18 0,17 17 16,-17 1-16,0-18 0,34 35 15,-34-17-15,35-1 16,-35 1-1,35 17-15,-18-17 16,18 0-16,-36-1 16,36 1-16,-35 0 15,17-1-15,-17 1 16,0-1-16,34 1 16,-16 0-16,17-1 15,-36-17-15,19 18 16,-19-18-16,18 18 0,-17-18 15,17 17-15,-17 1 0,35 0 16,-35-18-16,34 17 16,-34 1-16,0-18 15,17 18-15,-17-1 16,17-17-16,-17 18 16,17-18-16,-17 0 0,17 17 15,-18-17-15,19 18 16,-19-18-1,1 18-15,0-18 0,-1 0 16,1 17-16,0-17 16,-1 0-16,1 0 15,-1 0 1,1 0 0,-18 18-16,18-18 15,-1 0 1,1 0-16,0 0 15,-1 0 1,1 0-16,0 0 0,-1 0 16,1 0-16,-1 0 15,1 0-15,35 0 16,-35 0-16,17 18 16,-17-18-16,17 0 0,-17 0 15,-1 0-15,1 0 16,35 17-16,-36 1 15,19-18-15,-19 18 16,19-18-16,-19 0 0,1 17 16,52-17-16,-52 0 15,35 18 1,-18-18-16,18 17 16,-18-17-16,36 18 15,-36-18-15,18 18 16,-18-1-16,18 1 15,-17-18-15,-19 18 16,54-1-16,-36-17 16,0 0-16,1 0 15,-1 18-15,0-18 0,0 0 0,1 0 16,-19 0-16,19 0 0,-1 18 16,0-18-1,1 17-15,-1-17 0,0 18 16,0-18-1,-17 0-15,0 0 16,-1 0 0,1 0 15,0 17-15,-1-17-16,1 0 15,17 0-15,-17 18 16,-1-18-16,1 0 0,0 0 0,17 0 15,-17 0 1,-36-18 15,0 18-15,18-17-16,-17 17 16,-1 0-1,0-18-15,1 18 16,-1-17-1,0 17 1,1 0 0,-1 0-16,1 0 15,-1 0-15,0-18 16,-17 18 0,0 0-16,17 0 15,-17 0-15,0 0 16,17 0-16,-35 0 15,35-18-15,-17 18 16,17 0-16,1 0 16,-1-17-16,0 17 0,-17 0 15,18-18-15,-1 18 16,0-18-16,-17 18 16,17 0-1,1-17 1,-1 17-16,-17 0 15,17-18-15,1 18 16,-1 0-16,0 0 16,-17-18-1,17 18-15,1 0 0,-19 0 16,19 0-16,-1 0 16,1-17-16,-1 17 0,0 0 15,1-18-15,-1 18 16,0 0-16,1 0 0,-19-17 15,19 17 1,-1 0-16,0-18 0,1 18 16,-18 0-16,17 0 15,0 0-15,-17 0 16,17 0 0,18-18-16,-17 18 0,-1 0 15,0 0-15,1-17 0,-18 17 16,17 0-16,-17 0 15,17 0-15,-17 0 16,17 0-16,0 0 0,-17 0 16,-18-18-1,36 18-15,-19-18 0,19 18 16,-19-17-16,1 17 0,0-18 16,0 0-16,-1 1 0,-17 17 15,18 0-15,-35-18 16,17 18-16,17 0 15,-17-17-15,18 17 0,-53 0 16,35-18-16,-35 18 16,53-18-16,-18 1 15,0-1-15,17 0 16,19 1-16,-36-1 16,35 18-16</inkml:trace>
  <inkml:trace contextRef="#ctx0" brushRef="#br0" timeOffset="-129380.78">9754 17956 0,'-17'18'15,"34"-18"17,19 18-32,-1-1 15,0-17-15,53 0 16,-35 0-16,0 0 0,71 0 16,-71 0-1,-1 0-15,19-17 16,-36 17-16,1 0 15</inkml:trace>
  <inkml:trace contextRef="#ctx0" brushRef="#br0" timeOffset="-129030.03">10089 17621 0,'-35'18'0,"70"-36"0,-87 36 16,16 0-16,-34 34 15,34-34-15,-34 35 16,35-53-16,17 18 16,0-1-16,18 1 0,-17 17 15,34-17-15,36 35 16,-17-18-16,-1-17 16,0-1-16,53 19 15,-35-19-15,0 1 0,-18-18 16,-17 18-16,17-18 15</inkml:trace>
  <inkml:trace contextRef="#ctx0" brushRef="#br0" timeOffset="-128178">28328 18203 0,'18'0'31,"17"0"-16,0 0-15,1 0 0,69-17 16,-52-1-16,18 18 16,-18-18-16,17 18 0,36-17 15,-71 17-15,18 17 16,-53 1 0,-17 0-1,-19-18-15</inkml:trace>
  <inkml:trace contextRef="#ctx0" brushRef="#br0" timeOffset="-127861.83">28716 17868 0,'0'0'0,"-35"0"15,17 0-15,-17 0 16,-18 18-16,0-1 16,-35 19-16,35-1 15,18-17-15,-18-1 0,18 19 16,-1-1 0,36-17-16,0 17 15,18-18-15,0 1 0,52 17 16,-17-17-16,-18 0 15,71 17-15,-71-17 16,1-1-16,-1 1 0,-17-18 16,-18 17-1</inkml:trace>
  <inkml:trace contextRef="#ctx0" brushRef="#br3" timeOffset="-46234.77">3951 5468 0,'-18'0'110,"36"0"-63,-18 18-32,18-18 1,-18 17-1,17-17 1,-17 18 0,18 0-1,0-18 17,-18 17-17,17 1-15,-17 0 16,18-1-1,-18 1-15,18-1 16,-18 19-16,17-19 16,-17 1-16,18 17 0,0 18 15,-1-18 1,1-17-16,-1 17 16,19 1-1,-19-1-15,-17-17 0,18 17 0,0-17 16,-1 17-16,1 0 15,0-17-15,-1 17 0,1 0 0,-1-17 16,-17 17-16,18-17 16,17 35-16,-17-36 15,35 19-15,-35-19 16,17 19-16,-18-19 16,19 18-16,-19-17 15,19 35-15,-1-35 16,-17-1-16,-1 19 15,1-19-15,0 1 0,17 35 16,0-36-16,0 19 16,-17-19-16,0-17 15,-1 18-15,19 0 16,-19-1-16,-17 1 16,18-18-16,-1 0 0,-17 18 15,18-18-15,-18-18 47,-18 0-31,18 1-16</inkml:trace>
  <inkml:trace contextRef="#ctx0" brushRef="#br3" timeOffset="-43976.61">5062 6879 0,'18'0'94,"0"0"-63,-1 18-15,-17-1-1,18 1-15,0-18 16,-18 18-16,17-1 0,18 1 15,-35 0-15,36 17 16,-1-17 0,-17-1-16,-1 18 15,1-17-15,17 0 0,-17 17 0,17-17 16,0 52-16,1-52 16,-19 17-16,19-17 0,-19 17 15,36 0 1,-35-17-16,35 35 15,-36-35-15,-17-1 0,36 18 16,-19-17-16,1-18 16,0 35-16,-1-35 15,1 18-15,-1-18 32,1 0-17,0 0-15,-1 0 31,-17 18 1,18-18-1,0 0 0,-18 17 16,17-17-16,1 0 79,0 0-95,-18 18 1,17-18-16,1 0 16,-18 18-16,18-18 0,-1 17 15,18 1 1,-17-1-16,0 1 0,17-18 15,18 35-15,-18-35 16,18 36-16,-35-36 16,35 35-16,-18-17 15,0-1-15,-17 1 16,17-18 0,-17 18-16,-1-18 15,1 0 16,0 0 32,-1 0-16,1 17 0,0 1 0,-18-1-1,17-17-30,-17 18 0,18-18-1,0 0 1,-1 0 62,1 0-47,-1-18-31,1 18 0,0 0 16,-1 0 0,1 18-16,0-18 15,-1 18-15,1-18 16,0 17-16,-1-17 31,1 0 0,-18 18 32</inkml:trace>
  <inkml:trace contextRef="#ctx0" brushRef="#br3" timeOffset="-42825.08">6826 8132 0,'18'0'31,"0"0"-16,-18 17-15,35 1 16,-35-1-16,17 1 0,19 0 16,-1 52-1,-17-34-15,17-1 0,35 35 16,-52-17-16,17 0 16,1-17-16,34 69 15,-52-69-15,35 52 16,-18-53-16,18 53 15,-35-70-15,17 35 16,-17-36-16,17 19 16,-35-19-16,17 1 15,1-18-15,-18 18 16,0-1 0,18 1-16,-18 0 15,0-1-15,17 1 16,-17 0 15,18-18 16,0 0-31,-1 17-1,1 1 1,0-18 15,-1 17 0,1-17-15,-1 0-16,1 0 0,17 18 16,1 0-16,-19-1 15,19-17-15,17 53 16,-36-53-16,36 36 15,-35-36-15,35 35 16,-36-35-16,1 17 0,0-17 16,-1 18-16,36-18 15,-35 0 1,17 18-16,-17-18 16,-1 0-1,1 0 16,-18 17-15,18-17-16,-1 0 16,1 0-1,-18-17 1,-18 17 0</inkml:trace>
  <inkml:trace contextRef="#ctx0" brushRef="#br3" timeOffset="-41500.99">8343 9454 0,'18'0'16,"-18"-17"0,17 34-1,1 1 1,0-18 0,-1 18-16,1-1 0,35 1 15,-18 0-15,53-1 16,-52 1-16,52 35 15,-53-36-15,18 1 16,18 35-16,-36-18 16,-17-17-16,-1 0 0,36-1 15,-35-17-15,-18 18 16,17-18-16,1 0 47,-18 18-32,18-18 1,-1 17 0,1-17 46,0 0-46,-1 0-1,1-17-15,0 17 16,-1 0 93,1 0-62,-1 0-15,1 0-17,0 0-15,35 0 16,-18 0-16,18 0 15,-18 0-15,18 0 16,-18 0-16,36 0 16,-36 17-16,18-17 15,-18 0 1,18 0-16,-17 18 16,-19-18-16,1 0 15,-1 17-15,1-17 16,-18 18-1,18-36 1,-18 1 0</inkml:trace>
  <inkml:trace contextRef="#ctx0" brushRef="#br3" timeOffset="-40594.95">10037 9860 0,'-18'18'0,"0"-18"31,18 17-15,18-17 31,0 0-32,-1 0 16,1 0-15,-1 0-16,36 18 16,-35-18-16,70 18 15,-35-1-15,71 19 16,-71-19-16,70 19 16,-70-36-16,53 35 15,-53-18-15,17 1 16,-35-18-16,1 18 15,-19-18-15,1 0 0,0 0 16,-36 0 15</inkml:trace>
</inkml:ink>
</file>

<file path=ppt/media/image1.png>
</file>

<file path=ppt/media/image2.png>
</file>

<file path=ppt/media/image3.png>
</file>

<file path=ppt/media/image3.tiff>
</file>

<file path=ppt/media/image4.tiff>
</file>

<file path=ppt/media/image5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customXml" Target="../ink/ink2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7340" y="1187097"/>
            <a:ext cx="5605584" cy="1929738"/>
          </a:xfrm>
        </p:spPr>
        <p:txBody>
          <a:bodyPr>
            <a:noAutofit/>
          </a:bodyPr>
          <a:lstStyle/>
          <a:p>
            <a:r>
              <a:rPr lang="en-US" dirty="0"/>
              <a:t>Hyperparameters</a:t>
            </a:r>
            <a:br>
              <a:rPr lang="en-US" dirty="0"/>
            </a:br>
            <a:r>
              <a:rPr lang="en-US" dirty="0"/>
              <a:t>tuning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68634" y="3654281"/>
            <a:ext cx="76029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Hyperparameters </a:t>
            </a:r>
          </a:p>
          <a:p>
            <a:pPr algn="ctr"/>
            <a:r>
              <a:rPr lang="en-US" sz="6000" dirty="0"/>
              <a:t>tuning in practice:</a:t>
            </a:r>
          </a:p>
          <a:p>
            <a:pPr algn="ctr"/>
            <a:r>
              <a:rPr lang="en-US" sz="6000" dirty="0"/>
              <a:t>Pandas vs. Caviar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82" y="213877"/>
            <a:ext cx="11215222" cy="1325563"/>
          </a:xfrm>
        </p:spPr>
        <p:txBody>
          <a:bodyPr anchor="t"/>
          <a:lstStyle/>
          <a:p>
            <a:r>
              <a:rPr lang="en-US" dirty="0"/>
              <a:t>Re-test hyperparameters occasionally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80891" y="1573967"/>
            <a:ext cx="917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Idea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7382" y="4659196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Experiment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17025" y="4659196"/>
            <a:ext cx="1010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Code</a:t>
            </a:r>
          </a:p>
        </p:txBody>
      </p:sp>
      <p:pic>
        <p:nvPicPr>
          <p:cNvPr id="6" name="Shape 167">
            <a:extLst>
              <a:ext uri="{FF2B5EF4-FFF2-40B4-BE49-F238E27FC236}">
                <a16:creationId xmlns:a16="http://schemas.microsoft.com/office/drawing/2014/main" id="{9675B8D5-35D2-48A7-B7BE-49424F1E067F}"/>
              </a:ext>
            </a:extLst>
          </p:cNvPr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21035338">
            <a:off x="2051832" y="2197773"/>
            <a:ext cx="2982149" cy="3147403"/>
          </a:xfrm>
          <a:prstGeom prst="rect">
            <a:avLst/>
          </a:prstGeom>
        </p:spPr>
      </p:pic>
      <p:sp>
        <p:nvSpPr>
          <p:cNvPr id="7" name="Circular Arrow 10">
            <a:extLst>
              <a:ext uri="{FF2B5EF4-FFF2-40B4-BE49-F238E27FC236}">
                <a16:creationId xmlns:a16="http://schemas.microsoft.com/office/drawing/2014/main" id="{D829F44D-8E0F-4232-9206-48605EE02EC4}"/>
              </a:ext>
            </a:extLst>
          </p:cNvPr>
          <p:cNvSpPr>
            <a:spLocks/>
          </p:cNvSpPr>
          <p:nvPr/>
        </p:nvSpPr>
        <p:spPr bwMode="auto">
          <a:xfrm rot="1728690">
            <a:off x="2093700" y="2097187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8" name="Circular Arrow 11">
            <a:extLst>
              <a:ext uri="{FF2B5EF4-FFF2-40B4-BE49-F238E27FC236}">
                <a16:creationId xmlns:a16="http://schemas.microsoft.com/office/drawing/2014/main" id="{4C3E769F-1AD7-4930-A110-DBEC602604B3}"/>
              </a:ext>
            </a:extLst>
          </p:cNvPr>
          <p:cNvSpPr>
            <a:spLocks/>
          </p:cNvSpPr>
          <p:nvPr/>
        </p:nvSpPr>
        <p:spPr bwMode="auto">
          <a:xfrm rot="8370669">
            <a:off x="2075128" y="2119800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>
              <a:solidFill>
                <a:schemeClr val="accent1"/>
              </a:solidFill>
            </a:endParaRPr>
          </a:p>
        </p:txBody>
      </p:sp>
      <p:sp>
        <p:nvSpPr>
          <p:cNvPr id="9" name="Circular Arrow 13">
            <a:extLst>
              <a:ext uri="{FF2B5EF4-FFF2-40B4-BE49-F238E27FC236}">
                <a16:creationId xmlns:a16="http://schemas.microsoft.com/office/drawing/2014/main" id="{56FBD134-B58D-481A-A0F8-4F080CF8F399}"/>
              </a:ext>
            </a:extLst>
          </p:cNvPr>
          <p:cNvSpPr>
            <a:spLocks/>
          </p:cNvSpPr>
          <p:nvPr/>
        </p:nvSpPr>
        <p:spPr bwMode="auto">
          <a:xfrm rot="15624824">
            <a:off x="2149254" y="2121098"/>
            <a:ext cx="2893048" cy="299722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6128063"/>
              <a:gd name="adj5" fmla="val 12500"/>
            </a:avLst>
          </a:prstGeom>
          <a:solidFill>
            <a:srgbClr val="B8DAF1">
              <a:alpha val="48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385" tIns="45698" rIns="91385" bIns="45698"/>
          <a:lstStyle/>
          <a:p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05565" y="2153527"/>
            <a:ext cx="39645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NLP, Vision, Speech,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Ads, logistics, ….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05565" y="3705089"/>
            <a:ext cx="46599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Intuitions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do get stale. Re-evaluate occasionally.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9A5A5D8-657D-4F38-BE04-F09135DC8EC2}"/>
                  </a:ext>
                </a:extLst>
              </p14:cNvPr>
              <p14:cNvContentPartPr/>
              <p14:nvPr/>
            </p14:nvContentPartPr>
            <p14:xfrm>
              <a:off x="7404120" y="2616120"/>
              <a:ext cx="3251520" cy="4957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9A5A5D8-657D-4F38-BE04-F09135DC8EC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94760" y="2606760"/>
                <a:ext cx="3270240" cy="51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13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208887" y="1656116"/>
            <a:ext cx="3295292" cy="2398143"/>
            <a:chOff x="1345721" y="1984075"/>
            <a:chExt cx="2674188" cy="2067465"/>
          </a:xfrm>
        </p:grpSpPr>
        <p:cxnSp>
          <p:nvCxnSpPr>
            <p:cNvPr id="4" name="Straight Arrow Connector 3"/>
            <p:cNvCxnSpPr/>
            <p:nvPr/>
          </p:nvCxnSpPr>
          <p:spPr>
            <a:xfrm>
              <a:off x="1345721" y="3899140"/>
              <a:ext cx="26741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1498121" y="1984075"/>
              <a:ext cx="2875" cy="20674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7805513" y="1656116"/>
            <a:ext cx="3295292" cy="2398143"/>
            <a:chOff x="1345721" y="1984075"/>
            <a:chExt cx="2674188" cy="206746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345721" y="3899140"/>
              <a:ext cx="267418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1498121" y="1984075"/>
              <a:ext cx="2875" cy="20674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1464506" y="4360218"/>
            <a:ext cx="2784054" cy="2381522"/>
            <a:chOff x="1464506" y="4360218"/>
            <a:chExt cx="2784054" cy="2381522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64506" y="4360218"/>
              <a:ext cx="2784054" cy="1855311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2203428" y="6218520"/>
              <a:ext cx="130620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Panda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81492" y="37875"/>
            <a:ext cx="49500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entury Schoolbook" charset="0"/>
                <a:ea typeface="Century Schoolbook" charset="0"/>
                <a:cs typeface="Century Schoolbook" charset="0"/>
              </a:rPr>
              <a:t>Babysitting one model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96857" y="37875"/>
            <a:ext cx="53126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entury Schoolbook" charset="0"/>
                <a:ea typeface="Century Schoolbook" charset="0"/>
                <a:cs typeface="Century Schoolbook" charset="0"/>
              </a:rPr>
              <a:t>Training many models in parallel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7C18F38-C112-41AF-9704-D026BCF868E4}"/>
              </a:ext>
            </a:extLst>
          </p:cNvPr>
          <p:cNvGrpSpPr/>
          <p:nvPr/>
        </p:nvGrpSpPr>
        <p:grpSpPr>
          <a:xfrm>
            <a:off x="8063269" y="4352160"/>
            <a:ext cx="2779776" cy="2389580"/>
            <a:chOff x="8063269" y="4352160"/>
            <a:chExt cx="2779776" cy="2389580"/>
          </a:xfrm>
        </p:grpSpPr>
        <p:grpSp>
          <p:nvGrpSpPr>
            <p:cNvPr id="12" name="Group 11"/>
            <p:cNvGrpSpPr/>
            <p:nvPr/>
          </p:nvGrpSpPr>
          <p:grpSpPr>
            <a:xfrm>
              <a:off x="8063269" y="4381188"/>
              <a:ext cx="2779776" cy="2360552"/>
              <a:chOff x="8063269" y="4381188"/>
              <a:chExt cx="2779776" cy="2360552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8800054" y="6218520"/>
                <a:ext cx="130620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Caviar</a:t>
                </a:r>
              </a:p>
            </p:txBody>
          </p:sp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63269" y="4381188"/>
                <a:ext cx="2779776" cy="1813369"/>
              </a:xfrm>
              <a:prstGeom prst="rect">
                <a:avLst/>
              </a:prstGeom>
            </p:spPr>
          </p:pic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1887207-882F-4648-8680-3106A50F9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63269" y="4352160"/>
              <a:ext cx="2779776" cy="1853184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C1BA0F38-73C8-4546-933A-240D2C054722}"/>
                  </a:ext>
                </a:extLst>
              </p14:cNvPr>
              <p14:cNvContentPartPr/>
              <p14:nvPr/>
            </p14:nvContentPartPr>
            <p14:xfrm>
              <a:off x="1136520" y="1574640"/>
              <a:ext cx="10096920" cy="50295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C1BA0F38-73C8-4546-933A-240D2C0547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27160" y="1565280"/>
                <a:ext cx="10115640" cy="504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811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2944</TotalTime>
  <Words>51</Words>
  <Application>Microsoft Office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 Schoolbook</vt:lpstr>
      <vt:lpstr>Office Theme</vt:lpstr>
      <vt:lpstr>Hyperparameters tuning</vt:lpstr>
      <vt:lpstr>Re-test hyperparameters occasionally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Pickery-Jordan, Jared</cp:lastModifiedBy>
  <cp:revision>102</cp:revision>
  <dcterms:created xsi:type="dcterms:W3CDTF">2017-07-10T20:19:53Z</dcterms:created>
  <dcterms:modified xsi:type="dcterms:W3CDTF">2021-06-23T06:40:22Z</dcterms:modified>
</cp:coreProperties>
</file>

<file path=docProps/thumbnail.jpeg>
</file>